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5C3C-00C0-401B-96BA-8D474005BB06}" type="datetimeFigureOut">
              <a:rPr lang="ru-RU" smtClean="0"/>
              <a:t>09.05.2016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AFD9-2854-4ED8-9E56-C7F82DA85E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475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5C3C-00C0-401B-96BA-8D474005BB06}" type="datetimeFigureOut">
              <a:rPr lang="ru-RU" smtClean="0"/>
              <a:t>09.05.2016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AFD9-2854-4ED8-9E56-C7F82DA85E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5C3C-00C0-401B-96BA-8D474005BB06}" type="datetimeFigureOut">
              <a:rPr lang="ru-RU" smtClean="0"/>
              <a:t>09.05.2016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AFD9-2854-4ED8-9E56-C7F82DA85E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16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5C3C-00C0-401B-96BA-8D474005BB06}" type="datetimeFigureOut">
              <a:rPr lang="ru-RU" smtClean="0"/>
              <a:t>09.05.2016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AFD9-2854-4ED8-9E56-C7F82DA85E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694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5C3C-00C0-401B-96BA-8D474005BB06}" type="datetimeFigureOut">
              <a:rPr lang="ru-RU" smtClean="0"/>
              <a:t>09.05.2016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AFD9-2854-4ED8-9E56-C7F82DA85E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033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5C3C-00C0-401B-96BA-8D474005BB06}" type="datetimeFigureOut">
              <a:rPr lang="ru-RU" smtClean="0"/>
              <a:t>09.05.2016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AFD9-2854-4ED8-9E56-C7F82DA85E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204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5C3C-00C0-401B-96BA-8D474005BB06}" type="datetimeFigureOut">
              <a:rPr lang="ru-RU" smtClean="0"/>
              <a:t>09.05.2016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AFD9-2854-4ED8-9E56-C7F82DA85E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750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5C3C-00C0-401B-96BA-8D474005BB06}" type="datetimeFigureOut">
              <a:rPr lang="ru-RU" smtClean="0"/>
              <a:t>09.05.2016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AFD9-2854-4ED8-9E56-C7F82DA85E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35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5C3C-00C0-401B-96BA-8D474005BB06}" type="datetimeFigureOut">
              <a:rPr lang="ru-RU" smtClean="0"/>
              <a:t>09.05.2016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AFD9-2854-4ED8-9E56-C7F82DA85E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835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5C3C-00C0-401B-96BA-8D474005BB06}" type="datetimeFigureOut">
              <a:rPr lang="ru-RU" smtClean="0"/>
              <a:t>09.05.2016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AFD9-2854-4ED8-9E56-C7F82DA85E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562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E5C3C-00C0-401B-96BA-8D474005BB06}" type="datetimeFigureOut">
              <a:rPr lang="ru-RU" smtClean="0"/>
              <a:t>09.05.2016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0AFD9-2854-4ED8-9E56-C7F82DA85E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134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E5C3C-00C0-401B-96BA-8D474005BB06}" type="datetimeFigureOut">
              <a:rPr lang="ru-RU" smtClean="0"/>
              <a:t>09.05.2016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0AFD9-2854-4ED8-9E56-C7F82DA85E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448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617" y="0"/>
            <a:ext cx="91849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52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76" y="0"/>
            <a:ext cx="111775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5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173" y="0"/>
            <a:ext cx="892563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66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528" y="0"/>
            <a:ext cx="795664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07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173" y="1"/>
            <a:ext cx="10044751" cy="6741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24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765" y="0"/>
            <a:ext cx="103313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89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97" y="0"/>
            <a:ext cx="98536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07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87" y="0"/>
            <a:ext cx="101129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73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2" y="0"/>
            <a:ext cx="10440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01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845" y="1"/>
            <a:ext cx="8134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28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243" y="95533"/>
            <a:ext cx="10331354" cy="676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87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55" y="245659"/>
            <a:ext cx="11013742" cy="6414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56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59" y="0"/>
            <a:ext cx="104541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98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87" y="0"/>
            <a:ext cx="88301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88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19" y="0"/>
            <a:ext cx="9089409" cy="667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61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Широкоэкранный</PresentationFormat>
  <Paragraphs>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On</dc:creator>
  <cp:lastModifiedBy>On</cp:lastModifiedBy>
  <cp:revision>4</cp:revision>
  <dcterms:created xsi:type="dcterms:W3CDTF">2016-05-09T08:50:30Z</dcterms:created>
  <dcterms:modified xsi:type="dcterms:W3CDTF">2016-05-09T09:56:34Z</dcterms:modified>
</cp:coreProperties>
</file>